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AC83-00F2-4467-9B52-47F7A5350F73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6950-D305-46E4-AE7C-B15E820E1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70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AC83-00F2-4467-9B52-47F7A5350F73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6950-D305-46E4-AE7C-B15E820E1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25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AC83-00F2-4467-9B52-47F7A5350F73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6950-D305-46E4-AE7C-B15E820E1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79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AC83-00F2-4467-9B52-47F7A5350F73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6950-D305-46E4-AE7C-B15E820E1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19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AC83-00F2-4467-9B52-47F7A5350F73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6950-D305-46E4-AE7C-B15E820E1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89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AC83-00F2-4467-9B52-47F7A5350F73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6950-D305-46E4-AE7C-B15E820E1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62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AC83-00F2-4467-9B52-47F7A5350F73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6950-D305-46E4-AE7C-B15E820E1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86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AC83-00F2-4467-9B52-47F7A5350F73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6950-D305-46E4-AE7C-B15E820E1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63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AC83-00F2-4467-9B52-47F7A5350F73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6950-D305-46E4-AE7C-B15E820E1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33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AC83-00F2-4467-9B52-47F7A5350F73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6950-D305-46E4-AE7C-B15E820E1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03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AC83-00F2-4467-9B52-47F7A5350F73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A6950-D305-46E4-AE7C-B15E820E1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79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CAC83-00F2-4467-9B52-47F7A5350F73}" type="datetimeFigureOut">
              <a:rPr lang="pt-BR" smtClean="0"/>
              <a:t>03/09/2024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A6950-D305-46E4-AE7C-B15E820E1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23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20384" y="4115599"/>
            <a:ext cx="8151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DO TRABALHO: Subtítulo (se houver)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62508" y="428698"/>
            <a:ext cx="6576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Completo do Autor (SIGLA)</a:t>
            </a:r>
          </a:p>
          <a:p>
            <a:pPr algn="r">
              <a:lnSpc>
                <a:spcPct val="150000"/>
              </a:lnSpc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Completo do </a:t>
            </a:r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(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SIGLA</a:t>
            </a:r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Completo do </a:t>
            </a:r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(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SIGLA</a:t>
            </a:r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pt-BR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92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0608" y="805728"/>
            <a:ext cx="692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0608" y="1640707"/>
            <a:ext cx="6928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esse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est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perspiciatis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omnis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1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0608" y="805728"/>
            <a:ext cx="692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0608" y="1640707"/>
            <a:ext cx="6928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esse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est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perspiciatis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omnis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941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0608" y="805728"/>
            <a:ext cx="692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0608" y="1640707"/>
            <a:ext cx="6928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esse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est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perspiciatis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omnis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4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0608" y="805728"/>
            <a:ext cx="692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Fundamentação Teórica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0608" y="1640707"/>
            <a:ext cx="6928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esse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est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perspiciatis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omnis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3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0608" y="805728"/>
            <a:ext cx="692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0608" y="1640707"/>
            <a:ext cx="6928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esse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est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perspiciatis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omnis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31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0608" y="805728"/>
            <a:ext cx="692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0608" y="1640707"/>
            <a:ext cx="6928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esse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est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perspiciatis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omnis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572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0608" y="805728"/>
            <a:ext cx="692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0608" y="1640707"/>
            <a:ext cx="6928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esse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est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perspiciatis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omnis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461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0608" y="805728"/>
            <a:ext cx="6928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0608" y="1640707"/>
            <a:ext cx="6928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esse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est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perspiciatis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omnis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8164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727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Pereira Costa</dc:creator>
  <cp:lastModifiedBy>Felipe Pereira Costa</cp:lastModifiedBy>
  <cp:revision>9</cp:revision>
  <dcterms:created xsi:type="dcterms:W3CDTF">2024-09-02T21:25:17Z</dcterms:created>
  <dcterms:modified xsi:type="dcterms:W3CDTF">2024-09-03T13:17:30Z</dcterms:modified>
</cp:coreProperties>
</file>